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8" r:id="rId6"/>
    <p:sldId id="26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ユーザー" initials="MOユ" lastIdx="2" clrIdx="0">
    <p:extLst>
      <p:ext uri="{19B8F6BF-5375-455C-9EA6-DF929625EA0E}">
        <p15:presenceInfo xmlns:p15="http://schemas.microsoft.com/office/powerpoint/2012/main" userId="Microsoft Office ユーザ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8" autoAdjust="0"/>
    <p:restoredTop sz="94660"/>
  </p:normalViewPr>
  <p:slideViewPr>
    <p:cSldViewPr snapToGrid="0" showGuides="1">
      <p:cViewPr varScale="1">
        <p:scale>
          <a:sx n="129" d="100"/>
          <a:sy n="129" d="100"/>
        </p:scale>
        <p:origin x="5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0738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0691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07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791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34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132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42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682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20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4598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9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05DA3-5CED-4F9B-8F7D-948228AEFC2C}" type="datetimeFigureOut">
              <a:rPr kumimoji="1" lang="ja-JP" altLang="en-US" smtClean="0"/>
              <a:t>2020/5/3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E72DE-C77B-4858-B70B-C3D506D84B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10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812A84-DB3E-2B48-9267-4357DC7671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27"/>
          <a:stretch/>
        </p:blipFill>
        <p:spPr>
          <a:xfrm>
            <a:off x="0" y="630836"/>
            <a:ext cx="9144000" cy="4318851"/>
          </a:xfrm>
          <a:prstGeom prst="rect">
            <a:avLst/>
          </a:prstGeom>
        </p:spPr>
      </p:pic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8836186C-51A0-C14F-B960-BCA48D3FDF2E}"/>
              </a:ext>
            </a:extLst>
          </p:cNvPr>
          <p:cNvCxnSpPr/>
          <p:nvPr/>
        </p:nvCxnSpPr>
        <p:spPr>
          <a:xfrm>
            <a:off x="5910147" y="2230243"/>
            <a:ext cx="120433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C48A955C-6441-8644-9007-8BDFEBB6296E}"/>
              </a:ext>
            </a:extLst>
          </p:cNvPr>
          <p:cNvCxnSpPr>
            <a:cxnSpLocks/>
          </p:cNvCxnSpPr>
          <p:nvPr/>
        </p:nvCxnSpPr>
        <p:spPr>
          <a:xfrm>
            <a:off x="5910147" y="2230243"/>
            <a:ext cx="0" cy="102963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C9F0662-2426-0649-AA58-2E3840B425AA}"/>
              </a:ext>
            </a:extLst>
          </p:cNvPr>
          <p:cNvCxnSpPr>
            <a:cxnSpLocks/>
          </p:cNvCxnSpPr>
          <p:nvPr/>
        </p:nvCxnSpPr>
        <p:spPr>
          <a:xfrm>
            <a:off x="6140605" y="2230243"/>
            <a:ext cx="0" cy="211874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060A9023-7C33-A946-86F2-960969904457}"/>
              </a:ext>
            </a:extLst>
          </p:cNvPr>
          <p:cNvCxnSpPr>
            <a:cxnSpLocks/>
          </p:cNvCxnSpPr>
          <p:nvPr/>
        </p:nvCxnSpPr>
        <p:spPr>
          <a:xfrm>
            <a:off x="5910147" y="2442117"/>
            <a:ext cx="23045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角丸四角形吹き出し 11">
            <a:extLst>
              <a:ext uri="{FF2B5EF4-FFF2-40B4-BE49-F238E27FC236}">
                <a16:creationId xmlns:a16="http://schemas.microsoft.com/office/drawing/2014/main" id="{35DCA377-C07A-4743-B509-8ECC7B509804}"/>
              </a:ext>
            </a:extLst>
          </p:cNvPr>
          <p:cNvSpPr/>
          <p:nvPr/>
        </p:nvSpPr>
        <p:spPr>
          <a:xfrm>
            <a:off x="6140604" y="1182030"/>
            <a:ext cx="2178205" cy="482686"/>
          </a:xfrm>
          <a:prstGeom prst="wedgeRoundRectCallout">
            <a:avLst>
              <a:gd name="adj1" fmla="val -20833"/>
              <a:gd name="adj2" fmla="val 8392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直角</a:t>
            </a:r>
          </a:p>
        </p:txBody>
      </p:sp>
    </p:spTree>
    <p:extLst>
      <p:ext uri="{BB962C8B-B14F-4D97-AF65-F5344CB8AC3E}">
        <p14:creationId xmlns:p14="http://schemas.microsoft.com/office/powerpoint/2010/main" val="3004755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D2302A4-5358-C94B-8E77-F1950208D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86"/>
          <a:stretch/>
        </p:blipFill>
        <p:spPr>
          <a:xfrm>
            <a:off x="0" y="526382"/>
            <a:ext cx="9144000" cy="48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86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BE82803-7E1F-9445-B961-C5B021D9F5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6"/>
          <a:stretch/>
        </p:blipFill>
        <p:spPr>
          <a:xfrm>
            <a:off x="0" y="337505"/>
            <a:ext cx="9144000" cy="4731452"/>
          </a:xfrm>
          <a:prstGeom prst="rect">
            <a:avLst/>
          </a:prstGeom>
        </p:spPr>
      </p:pic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63A56C3B-E090-2142-A75E-9DB8109C906C}"/>
              </a:ext>
            </a:extLst>
          </p:cNvPr>
          <p:cNvSpPr/>
          <p:nvPr/>
        </p:nvSpPr>
        <p:spPr>
          <a:xfrm>
            <a:off x="6575500" y="2743200"/>
            <a:ext cx="3126061" cy="685800"/>
          </a:xfrm>
          <a:prstGeom prst="wedgeRoundRectCallout">
            <a:avLst>
              <a:gd name="adj1" fmla="val -57730"/>
              <a:gd name="adj2" fmla="val 2617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ベッドなどでお願いしたいです。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33674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C96ABA-58EF-494C-BCAB-D68940D8B4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09"/>
          <a:stretch/>
        </p:blipFill>
        <p:spPr>
          <a:xfrm>
            <a:off x="0" y="374323"/>
            <a:ext cx="9144000" cy="4575364"/>
          </a:xfrm>
          <a:prstGeom prst="rect">
            <a:avLst/>
          </a:prstGeom>
        </p:spPr>
      </p:pic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D8DB3409-1EAC-9F41-80DF-EC117B34659F}"/>
              </a:ext>
            </a:extLst>
          </p:cNvPr>
          <p:cNvSpPr/>
          <p:nvPr/>
        </p:nvSpPr>
        <p:spPr>
          <a:xfrm>
            <a:off x="2917901" y="763860"/>
            <a:ext cx="3126061" cy="482686"/>
          </a:xfrm>
          <a:prstGeom prst="wedgeRoundRectCallout">
            <a:avLst>
              <a:gd name="adj1" fmla="val -42748"/>
              <a:gd name="adj2" fmla="val 12089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胸を張った状態から始める</a:t>
            </a:r>
          </a:p>
        </p:txBody>
      </p:sp>
    </p:spTree>
    <p:extLst>
      <p:ext uri="{BB962C8B-B14F-4D97-AF65-F5344CB8AC3E}">
        <p14:creationId xmlns:p14="http://schemas.microsoft.com/office/powerpoint/2010/main" val="2775430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14B71C9-EC32-734E-B706-9502104232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65"/>
          <a:stretch/>
        </p:blipFill>
        <p:spPr>
          <a:xfrm>
            <a:off x="0" y="269162"/>
            <a:ext cx="9144000" cy="4710342"/>
          </a:xfrm>
          <a:prstGeom prst="rect">
            <a:avLst/>
          </a:prstGeom>
        </p:spPr>
      </p:pic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973327AD-42B5-F543-921E-ABCF11EDDA4E}"/>
              </a:ext>
            </a:extLst>
          </p:cNvPr>
          <p:cNvSpPr/>
          <p:nvPr/>
        </p:nvSpPr>
        <p:spPr>
          <a:xfrm>
            <a:off x="1167161" y="3389970"/>
            <a:ext cx="3059152" cy="524107"/>
          </a:xfrm>
          <a:prstGeom prst="wedgeRoundRectCallout">
            <a:avLst>
              <a:gd name="adj1" fmla="val -19918"/>
              <a:gd name="adj2" fmla="val -9396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まっすぐ天井に向けた状態</a:t>
            </a:r>
          </a:p>
        </p:txBody>
      </p:sp>
    </p:spTree>
    <p:extLst>
      <p:ext uri="{BB962C8B-B14F-4D97-AF65-F5344CB8AC3E}">
        <p14:creationId xmlns:p14="http://schemas.microsoft.com/office/powerpoint/2010/main" val="143226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4648105-C0E4-6B4D-A78F-6CF3BCD748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453"/>
          <a:stretch/>
        </p:blipFill>
        <p:spPr>
          <a:xfrm>
            <a:off x="0" y="416208"/>
            <a:ext cx="9144000" cy="467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68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3248</TotalTime>
  <Words>19</Words>
  <Application>Microsoft Macintosh PowerPoint</Application>
  <PresentationFormat>画面に合わせる (4:3)</PresentationFormat>
  <Paragraphs>4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k4215</dc:creator>
  <cp:lastModifiedBy>Microsoft Office ユーザー</cp:lastModifiedBy>
  <cp:revision>33</cp:revision>
  <dcterms:created xsi:type="dcterms:W3CDTF">2017-11-21T23:46:27Z</dcterms:created>
  <dcterms:modified xsi:type="dcterms:W3CDTF">2020-05-02T20:00:53Z</dcterms:modified>
</cp:coreProperties>
</file>